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C0000"/>
    <a:srgbClr val="E6E6E6"/>
    <a:srgbClr val="BEC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F0BB4C-0CAF-B68B-B76C-1DBE482B2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F2A7238-79D2-6902-31F5-E208BE48A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8B319CB-7DB8-C6EF-9333-9956011B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E8D516E-74E4-FCC9-E316-8E05052D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6B45ABF-C24E-CFD1-EA30-A4DB99B9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0604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A91118-96FC-F214-F7A0-1303BD30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F83EC97-0CBC-F054-7775-2937C4F9F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5352527-4468-726D-B22C-CD5AB416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C3D8DEC-8376-454C-989B-DC5D646E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A3970A1-276B-5D93-DE38-9BBAA88C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866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3384270-5F8C-0242-8C48-05548D561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92B02D5-A8F4-CA7F-89A8-FEF202EA8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F2C606-4C77-0388-4FC8-1EE1BFD1E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B8E8E5B-DEE4-9AB5-3952-73DCB4EE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5BC42CC-23F9-1927-5F71-B0F3E061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232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4E2EA0-79C4-9F22-B422-B8C6DE6C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C9DB83-C1C8-BA05-3B38-256010069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7DBFB71-DF56-160F-6A63-0E99A5BC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CF494EA-869F-0539-DF2B-AC926E1E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42A28C-4A77-3B92-DA8A-2E99A408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48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8D05D6-1B65-6FE0-B9C3-5E994990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CA1F3EF-10FB-343F-BB55-A1710C815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E9262AF-386B-0859-DAB5-0370280A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7C8CC0-29FD-BAA6-8BDB-6D91C46A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69C46BC-1087-362A-736E-7EDB28C8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249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31806C-5446-B53D-4C75-192569F0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7E6B4D-CAC1-FB02-B218-E73A5CA36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2A70F2D-1F88-FD79-768A-4C3A24102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9E6A6AF-22EF-DA9D-2809-54FBF0B6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ED825E5-C1B5-7EA5-8E68-3E675DF1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3F8D25F-18D5-4AC5-DB87-3F83266A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956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31B86E-070C-92F8-658B-83182F23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BD1DD7F-A14B-6C2D-5785-BFA6ED7FD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1E408BB-4D80-C213-47CE-83601707B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157A9F5-2534-5781-6B34-8DED9E207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0C8C4C0-CB3B-FD19-AC3C-B601837AA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75182D5-9692-F700-BAC5-FCDF0E9C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9543B1C-C1A5-D211-9E50-DCC44EDB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1DA6AF0-7D28-8343-ECF6-315469DF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271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394F59-1264-4AE5-D25E-3F77428C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389979B-F366-7D17-D429-DAFACA47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6386968-0D1C-09F3-77B8-B2ECB105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2CE1CC0-A818-8A2E-6133-DF09B22C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544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99E7E29C-E161-2705-15EF-81CD0D81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651541C6-2798-53A6-97CF-8FD64C17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F42A4D5-16C7-171F-DEA8-A9FAF394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098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B8EA41-D16B-D0E4-8F7A-95C284C83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AA4766-F5E2-428F-0EC8-8BA8C5E1B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92F3F26-4C8B-DC30-F95B-6711AAE4A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D96697F-E288-20BE-C0BE-3585ACCCC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9C60005-078F-291E-00CA-B8F9FF33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57C73C7-6962-1EC1-84CE-C9882611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429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304E5F-E3D7-DC83-7235-CA696CB66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304896F-ACF8-C9D0-15EE-53980127C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0CBFE04-A437-8CE4-BCD5-22D81A194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8D3DF2E-AD76-57A3-F2EC-B7E72A10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3FCA6ED-D775-C81E-0136-13FC7FF9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8E5D873-7E8B-6029-613A-92D5AA65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904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986BD9C-3C7B-BBFD-B970-B5C4A0C3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1179887-1AE9-F1EE-5F09-BAEBA474B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D215E0-9786-DDAD-2595-906583AAD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3E260-B646-4C72-9291-1346E6042EDA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503FAF7-DBDD-4E4F-E838-297FE1D8E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4E6D4A4-CC68-4E9F-F6ED-D9C804566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7A414-E1DD-49D2-994C-B53D1DBBBD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88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C262316B-05A1-A61F-55DF-E0A136945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50710B3-9972-6471-2A1C-402AD6CE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340" y="2571630"/>
            <a:ext cx="2467319" cy="171473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54157CE-C0E3-AB33-0660-7A3D9DDBE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1680918"/>
            <a:ext cx="7020905" cy="349616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C7549EC-2782-C953-5378-692F0480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2662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DD07803-29A1-FE86-F08E-D75CBA5340C6}"/>
              </a:ext>
            </a:extLst>
          </p:cNvPr>
          <p:cNvSpPr/>
          <p:nvPr/>
        </p:nvSpPr>
        <p:spPr>
          <a:xfrm>
            <a:off x="2585547" y="4357396"/>
            <a:ext cx="1986453" cy="401216"/>
          </a:xfrm>
          <a:prstGeom prst="rect">
            <a:avLst/>
          </a:prstGeom>
          <a:solidFill>
            <a:srgbClr val="BECDE0"/>
          </a:solidFill>
          <a:ln>
            <a:solidFill>
              <a:srgbClr val="BEC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35FF7893-861A-45CE-6461-23CBD7F43D46}"/>
              </a:ext>
            </a:extLst>
          </p:cNvPr>
          <p:cNvSpPr/>
          <p:nvPr/>
        </p:nvSpPr>
        <p:spPr>
          <a:xfrm>
            <a:off x="11660155" y="791654"/>
            <a:ext cx="531844" cy="1778528"/>
          </a:xfrm>
          <a:prstGeom prst="rect">
            <a:avLst/>
          </a:prstGeom>
          <a:solidFill>
            <a:srgbClr val="000000"/>
          </a:solidFill>
          <a:ln>
            <a:solidFill>
              <a:srgbClr val="0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rójkąt równoramienny 15">
            <a:extLst>
              <a:ext uri="{FF2B5EF4-FFF2-40B4-BE49-F238E27FC236}">
                <a16:creationId xmlns:a16="http://schemas.microsoft.com/office/drawing/2014/main" id="{76386E29-F16D-B612-66A0-C58530885533}"/>
              </a:ext>
            </a:extLst>
          </p:cNvPr>
          <p:cNvSpPr/>
          <p:nvPr/>
        </p:nvSpPr>
        <p:spPr>
          <a:xfrm rot="10800000">
            <a:off x="11585506" y="2327583"/>
            <a:ext cx="793102" cy="858818"/>
          </a:xfrm>
          <a:prstGeom prst="triangl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482D0A47-0B0E-5C5A-7031-5652C2AB0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0" y="-8247"/>
            <a:ext cx="12192000" cy="674311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7B89F3D-40DE-B111-7EB1-09AE44724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809" y="1352260"/>
            <a:ext cx="8640381" cy="415348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D97BF58-383C-9F61-DA5E-D6FFFDF3B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6442" y="1252233"/>
            <a:ext cx="7459116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4826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Panoramiczny</PresentationFormat>
  <Paragraphs>0</Paragraphs>
  <Slides>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Motyw pakietu Office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Dominika Mazur</dc:creator>
  <cp:lastModifiedBy>Dominika Mazur</cp:lastModifiedBy>
  <cp:revision>5</cp:revision>
  <dcterms:created xsi:type="dcterms:W3CDTF">2024-05-16T14:26:06Z</dcterms:created>
  <dcterms:modified xsi:type="dcterms:W3CDTF">2024-05-16T15:12:40Z</dcterms:modified>
</cp:coreProperties>
</file>